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7" r:id="rId7"/>
    <p:sldId id="269" r:id="rId8"/>
    <p:sldId id="270" r:id="rId9"/>
    <p:sldId id="263" r:id="rId10"/>
    <p:sldId id="264" r:id="rId11"/>
    <p:sldId id="266" r:id="rId12"/>
    <p:sldId id="271" r:id="rId13"/>
    <p:sldId id="268" r:id="rId14"/>
    <p:sldId id="272" r:id="rId15"/>
    <p:sldId id="273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DC4E7-790F-6CC4-5F07-A461EAB35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B450306-002B-9CE9-E9A0-F23F7291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DDEF1F-FCF6-1A24-4BF4-FC9AD837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CD0EF1-CE70-A188-A226-A4763C14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EE8407-16C6-7D37-FC23-2566C06B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81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98BC04-8C77-91BE-C087-863CAB5E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4D02CFA-C316-93AD-1392-45B6A9896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563C9A-4047-E56B-8116-47CA684F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570DD5-5990-E598-97C7-2C066E18F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EE3AB6-E4FA-71BD-CFC5-171241C8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8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B0FD129-63BB-8D58-6AE0-86FE8C5AE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0941349-FA42-329C-D93F-779EEB521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548566-247E-74DB-4AFF-BAD5FA2D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F1DE47-78B5-4A68-13E0-D6A17374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36ACD4-5E17-BB7F-D460-72BF8F61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96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F3FBA-96D1-A294-0970-6797C338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CDAAE1-61EC-C9E8-4CE4-BF3AF44E9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919843-C52E-6CBB-6EFA-66E98BFA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DBB5EB-0E8B-00CA-375C-5AB1A448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981B96-88E9-8F3F-D238-E3BBAA24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04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0612C7-7FF2-B4D7-7697-A5DEB8F8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8949E2-3C9D-03AF-1763-9708D5632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B598DF-4087-C6F8-6B2C-3CD841BF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4592EE-0434-D6F6-A759-96E6E59A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8E936E-BD89-F103-6938-9046FA71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02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E2C8A9-106E-F372-0D40-20B59EBFD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F2671F-FE42-5211-1346-6046652AB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68387BF-6E70-7F32-A46B-D4D02327F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EBDC0DF-0B26-930F-0598-715F8066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408C066-864D-0E4D-90EB-73153157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90A404-A6DB-AF7F-EF2D-616A6D1E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42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EC2BEB-3B94-6992-8A86-C4A95141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7E7C9C4-5580-8E47-E0C2-66E6B246E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E28B0F-F6A1-E465-3D0A-EE0A22B07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B6DDE59-7637-A65B-233B-594B6BBC3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48F45D-BFEE-6333-631C-79678DE40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207C3B-B1C4-FD20-5AFD-10387E0C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5BE15DF-BC17-D2C0-51E0-CE87FE71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3370D9C-B58B-115D-D093-BE7D36B7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1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B5CC9D-3DB4-8822-00F6-D3D117B4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744A7FB-9076-3EC9-CC6A-C28BB125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408F8A-1DBB-64CB-8C94-97DEC00A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27008F-0125-201C-3CBF-F6754211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057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F8E526-A318-7AFB-9F11-16D0A7D2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E9B519-F2C5-9FFC-3088-197888F1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27F4F-FCF8-2194-2393-101EFFE0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99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502AE-27DA-DD66-5831-06FF6338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0E6F89-6684-698A-64B6-04455F4B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C9F8805-9F3B-3318-4ED6-CEF2DB3C3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261E91-14F4-F1A3-9833-1B538F35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67ADD7-CBB7-AF6C-76B6-EFDCAD54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C9A37E-1E93-3F80-DE07-FDE5E178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507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496CC1-0AFE-2703-578C-650BAFA6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A67A758-1D50-CCAE-5FDC-6CFDC796E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B3D923-05FF-6E16-D19C-3B45CDB9E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2A760FF-9562-E5D1-89A7-F3AC7288D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220DB0-2BE5-8F4F-3D5C-C7652D40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359FAE0-FED9-1935-D342-8079469E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33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C92FC03-0B55-D801-2FF1-075B00F8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6173F3-FFF5-8910-B9DB-398792708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7E549F-AE64-02DD-8D11-42C214E37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718D9-26A0-4AE7-945C-C24A71B9B162}" type="datetimeFigureOut">
              <a:rPr kumimoji="1" lang="ja-JP" altLang="en-US" smtClean="0"/>
              <a:t>2022/8/18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1CBACB-BA7F-C99A-7F72-4753EBE9B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4F97FE-C654-AD44-0444-1584F9823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0BA36-533A-4747-B07C-D59AF633B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923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AFA9286-5AA1-C3CD-C62A-6C1BDC29F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3" y="0"/>
            <a:ext cx="12192000" cy="6858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8D1B64A-0E5C-4C9B-B6F3-A5A169A15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8094" y="427178"/>
            <a:ext cx="8023412" cy="1655762"/>
          </a:xfrm>
        </p:spPr>
        <p:txBody>
          <a:bodyPr>
            <a:normAutofit fontScale="90000"/>
          </a:bodyPr>
          <a:lstStyle/>
          <a:p>
            <a:r>
              <a:rPr kumimoji="1" lang="pt-BR" altLang="ja-JP" b="1" dirty="0" err="1"/>
              <a:t>Sitemap</a:t>
            </a:r>
            <a:r>
              <a:rPr kumimoji="1" lang="pt-BR" altLang="ja-JP" b="1" dirty="0"/>
              <a:t> Service </a:t>
            </a:r>
            <a:r>
              <a:rPr kumimoji="1" lang="pt-BR" altLang="ja-JP" b="1" dirty="0" err="1"/>
              <a:t>provider</a:t>
            </a:r>
            <a:endParaRPr kumimoji="1" lang="ja-JP" altLang="en-US" b="1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3471B1B-F253-8C63-75A8-D46475370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165" y="6246628"/>
            <a:ext cx="9708776" cy="941340"/>
          </a:xfrm>
        </p:spPr>
        <p:txBody>
          <a:bodyPr/>
          <a:lstStyle/>
          <a:p>
            <a:r>
              <a:rPr kumimoji="1" lang="en-US" altLang="ja-JP" dirty="0"/>
              <a:t>Pages accessed by the service provider for customer acquisition.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B33AE6B-EF97-CD33-A9BC-254D3F8C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48" y="54683"/>
            <a:ext cx="5009345" cy="1191411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B7F5CF8E-A9FD-D5F4-F8BA-C42339D0C515}"/>
              </a:ext>
            </a:extLst>
          </p:cNvPr>
          <p:cNvSpPr txBox="1">
            <a:spLocks/>
          </p:cNvSpPr>
          <p:nvPr/>
        </p:nvSpPr>
        <p:spPr>
          <a:xfrm rot="1731079">
            <a:off x="9450385" y="-518436"/>
            <a:ext cx="3908975" cy="18912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ja-JP" sz="4500" b="1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lang="ja-JP" altLang="en-US" b="1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385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8FEF1-1F0E-AFD3-8BD3-9C2FEFDC4B57}"/>
              </a:ext>
            </a:extLst>
          </p:cNvPr>
          <p:cNvSpPr txBox="1"/>
          <p:nvPr/>
        </p:nvSpPr>
        <p:spPr>
          <a:xfrm>
            <a:off x="5208495" y="51098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Wallet Dashboard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FA73749-B63D-4F23-2589-E804A82BF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B3B7309-254D-3C62-AB06-3850623C6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4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7E85F5F-F86E-39DA-A49F-5298429F0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2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8360FD5-5A13-88FA-9C10-FDD1F18DE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614F7F-7E76-B3AC-7057-04BC2912E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0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02ACD6-49EE-C6C3-C907-862218014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6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040BC85-8C86-80E1-05C1-DC57C265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297DBC-F92A-3538-EC68-6CF5B493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吹き出し: 右矢印 4">
            <a:extLst>
              <a:ext uri="{FF2B5EF4-FFF2-40B4-BE49-F238E27FC236}">
                <a16:creationId xmlns:a16="http://schemas.microsoft.com/office/drawing/2014/main" id="{E6758A77-B22D-192D-665E-DA5AAFEAD9AA}"/>
              </a:ext>
            </a:extLst>
          </p:cNvPr>
          <p:cNvSpPr/>
          <p:nvPr/>
        </p:nvSpPr>
        <p:spPr>
          <a:xfrm>
            <a:off x="1640541" y="2052917"/>
            <a:ext cx="4347882" cy="145228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Add which languages the provider supports in the services.</a:t>
            </a:r>
            <a:r>
              <a:rPr kumimoji="1" lang="pt-BR" altLang="ja-JP" dirty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48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DCBBD1A-9887-A54C-AF1E-005646B57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B98A3E-2715-5C38-B7F4-7B8DEDC0C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7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E4DBBC-2FCE-F472-4DF5-C11A775B6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BA052C-6006-5FDA-7D9E-B62B6EDB4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6F3372-59F0-4733-983A-175E6F493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8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E92FAB2-2295-A265-5A8A-FA4A3247F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5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27</Words>
  <Application>Microsoft Office PowerPoint</Application>
  <PresentationFormat>ワイド画面</PresentationFormat>
  <Paragraphs>5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游ゴシック</vt:lpstr>
      <vt:lpstr>游ゴシック Light</vt:lpstr>
      <vt:lpstr>Arial</vt:lpstr>
      <vt:lpstr>Calibri</vt:lpstr>
      <vt:lpstr>Office テーマ</vt:lpstr>
      <vt:lpstr>Sitemap Service provider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Sitemap User</dc:title>
  <dc:creator>オスマン オリヴェイラ</dc:creator>
  <cp:lastModifiedBy>オスマン オリヴェイラ</cp:lastModifiedBy>
  <cp:revision>12</cp:revision>
  <dcterms:created xsi:type="dcterms:W3CDTF">2022-08-17T05:40:05Z</dcterms:created>
  <dcterms:modified xsi:type="dcterms:W3CDTF">2022-08-18T16:12:02Z</dcterms:modified>
</cp:coreProperties>
</file>